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80" r:id="rId19"/>
    <p:sldId id="281" r:id="rId20"/>
    <p:sldId id="276" r:id="rId21"/>
    <p:sldId id="277" r:id="rId22"/>
    <p:sldId id="278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58" d="100"/>
          <a:sy n="58" d="100"/>
        </p:scale>
        <p:origin x="-7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5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1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8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3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8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3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D41CD-AE01-49FA-B5E9-DF69B9F3EF1C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AE3A0-01E5-40C3-8232-EB6622919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2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Biome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Names of group members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6248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2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Plant 3: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Plant 4: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Plant 5: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Plant 6: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Endangered Plant from </a:t>
            </a:r>
            <a:br>
              <a:rPr lang="en-US" dirty="0" smtClean="0"/>
            </a:br>
            <a:r>
              <a:rPr lang="en-US" dirty="0" smtClean="0"/>
              <a:t>(my Biome)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and Scientific Name</a:t>
            </a:r>
          </a:p>
          <a:p>
            <a:r>
              <a:rPr lang="en-US" dirty="0" smtClean="0"/>
              <a:t>Why is it endangered?</a:t>
            </a:r>
          </a:p>
          <a:p>
            <a:r>
              <a:rPr lang="en-US" dirty="0" smtClean="0"/>
              <a:t>How many are left?</a:t>
            </a:r>
          </a:p>
          <a:p>
            <a:r>
              <a:rPr lang="en-US" dirty="0" smtClean="0"/>
              <a:t>What can humans do to protect this plant?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Trophic pyramid from 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look something like this: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191000" cy="397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605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facts or pictures about 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://home.comcast.net/~jamest0628/wsb/pictures/page%20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65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or more multiple choice questions on my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98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images with common name and scientific name of animals underneath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12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nimals</a:t>
            </a:r>
            <a:r>
              <a:rPr lang="en-US" dirty="0" smtClean="0"/>
              <a:t>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Animal 1: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Animal 2: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65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nimals</a:t>
            </a:r>
            <a:r>
              <a:rPr lang="en-US" dirty="0" smtClean="0"/>
              <a:t>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Animal 3: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Animal 4: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8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nimals</a:t>
            </a:r>
            <a:r>
              <a:rPr lang="en-US" dirty="0" smtClean="0"/>
              <a:t>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Animal 5: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Animal 6: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Pictures:</a:t>
            </a:r>
          </a:p>
          <a:p>
            <a:r>
              <a:rPr lang="en-US" dirty="0" smtClean="0"/>
              <a:t>Predators:</a:t>
            </a:r>
          </a:p>
          <a:p>
            <a:r>
              <a:rPr lang="en-US" dirty="0" smtClean="0"/>
              <a:t>Prey: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r>
              <a:rPr lang="en-US" sz="3600" dirty="0" smtClean="0"/>
              <a:t>Where are the __________ located?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of world with locations of this biome highlighted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21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Endangered Animal from </a:t>
            </a:r>
            <a:br>
              <a:rPr lang="en-US" dirty="0" smtClean="0"/>
            </a:br>
            <a:r>
              <a:rPr lang="en-US" dirty="0" smtClean="0"/>
              <a:t>(my Biome)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and Scientific Name</a:t>
            </a:r>
          </a:p>
          <a:p>
            <a:r>
              <a:rPr lang="en-US" dirty="0" smtClean="0"/>
              <a:t>Why is it endangered?</a:t>
            </a:r>
          </a:p>
          <a:p>
            <a:r>
              <a:rPr lang="en-US" dirty="0" smtClean="0"/>
              <a:t>How many are left?</a:t>
            </a:r>
          </a:p>
          <a:p>
            <a:r>
              <a:rPr lang="en-US" dirty="0" smtClean="0"/>
              <a:t>What can humans do to protect this animal?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30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Food web from 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look something like this: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2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facts or pictures about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://home.comcast.net/~jamest0628/wsb/pictures/page%20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489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or more multiple choice questions on my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Zoologist: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80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humans use or harvest from this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dirty="0" err="1" smtClean="0"/>
              <a:t>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9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colonized in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why? (for what resources or purposes?)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0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 (my Biome)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time of year to visit!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Show pic.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 for airfare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JFK --&gt; a city in your biome (ask the geographer)</a:t>
            </a:r>
          </a:p>
          <a:p>
            <a:r>
              <a:rPr lang="en-US" dirty="0" smtClean="0"/>
              <a:t>Then go to Kayak.com and search for flights at the best time of year.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Visiting (my Biome)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Exciting things to do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Public parks or preserves or other nature places to visit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0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people in this region wear?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0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negative human impacts on (my Biome)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Negative impact, how we can prevent it, 1 pic</a:t>
            </a:r>
          </a:p>
          <a:p>
            <a:r>
              <a:rPr lang="en-US" dirty="0" smtClean="0"/>
              <a:t>Second Negative impact, how we can prevent it, 1 pic</a:t>
            </a:r>
          </a:p>
          <a:p>
            <a:r>
              <a:rPr lang="en-US" dirty="0" smtClean="0"/>
              <a:t>Third Negative impact, how we can prevent it, 1 pic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climate like?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Climatogram</a:t>
            </a:r>
            <a:r>
              <a:rPr lang="en-US" dirty="0" smtClean="0"/>
              <a:t> for City_______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Climatogram</a:t>
            </a:r>
            <a:r>
              <a:rPr lang="en-US" dirty="0" smtClean="0"/>
              <a:t> for city_______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49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or more multiple choice questions on my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6248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Anthropologist: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96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all multiple choice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961856"/>
            <a:ext cx="47799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361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 exciting closing slide</a:t>
            </a:r>
            <a:br>
              <a:rPr lang="en-US" dirty="0" smtClean="0"/>
            </a:br>
            <a:r>
              <a:rPr lang="en-US" dirty="0" smtClean="0"/>
              <a:t>Maybe pictures of all the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1143" y="588995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4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Abiotic Factors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22727"/>
              </p:ext>
            </p:extLst>
          </p:nvPr>
        </p:nvGraphicFramePr>
        <p:xfrm>
          <a:off x="457200" y="1600200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Abiotic Factor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it affects plants/ animals/people in this Biome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Precipitation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Seasons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(How</a:t>
                      </a:r>
                      <a:r>
                        <a:rPr lang="en-US" baseline="0" dirty="0" smtClean="0"/>
                        <a:t> does the weather change with the seasons? Or does it change at all?)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 or other factors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2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(Nitrogen or Water or Carbon-Oxygen cycle) in my BIOME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91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 about extreme weather or soil or other abiotic conditions in my biome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2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or more multiple choice questions on my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Geologist: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4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images with common name and scientific name of plants underneath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3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from (</a:t>
            </a:r>
            <a:r>
              <a:rPr lang="en-US" dirty="0" err="1" smtClean="0"/>
              <a:t>myBiome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Plant 1: Common name and Scientific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Plant 2: Common name and Scientific Name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/>
              <a:t>Medicinal uses:</a:t>
            </a:r>
          </a:p>
          <a:p>
            <a:r>
              <a:rPr lang="en-US" dirty="0" smtClean="0"/>
              <a:t>Human uses:</a:t>
            </a:r>
          </a:p>
          <a:p>
            <a:r>
              <a:rPr lang="en-US" dirty="0" smtClean="0"/>
              <a:t>Which animals eat this plant?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Botanist: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8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748</Words>
  <Application>Microsoft Office PowerPoint</Application>
  <PresentationFormat>On-screen Show (4:3)</PresentationFormat>
  <Paragraphs>156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Name of Biome</vt:lpstr>
      <vt:lpstr>Where are the __________ located?</vt:lpstr>
      <vt:lpstr>What is the climate like?</vt:lpstr>
      <vt:lpstr>Abiotic Factors</vt:lpstr>
      <vt:lpstr>The (Nitrogen or Water or Carbon-Oxygen cycle) in my BIOME </vt:lpstr>
      <vt:lpstr>Interesting facts about extreme weather or soil or other abiotic conditions in my biome</vt:lpstr>
      <vt:lpstr>5 or more multiple choice questions on my topic</vt:lpstr>
      <vt:lpstr>Plants from (myBiome)</vt:lpstr>
      <vt:lpstr>Plants from (myBiome)</vt:lpstr>
      <vt:lpstr>Plants from (myBiome)</vt:lpstr>
      <vt:lpstr>Plants from (myBiome)</vt:lpstr>
      <vt:lpstr>An Endangered Plant from  (my Biome)</vt:lpstr>
      <vt:lpstr>A Trophic pyramid from ________</vt:lpstr>
      <vt:lpstr>More interesting facts or pictures about producers</vt:lpstr>
      <vt:lpstr>5 or more multiple choice questions on my topic</vt:lpstr>
      <vt:lpstr>Animals from (myBiome)</vt:lpstr>
      <vt:lpstr>Animals from (myBiome)</vt:lpstr>
      <vt:lpstr>Animals from (myBiome)</vt:lpstr>
      <vt:lpstr>Animals from (myBiome)</vt:lpstr>
      <vt:lpstr>An Endangered Animal from  (my Biome)</vt:lpstr>
      <vt:lpstr>A Food web from ________</vt:lpstr>
      <vt:lpstr>More interesting facts or pictures about consumers</vt:lpstr>
      <vt:lpstr>5 or more multiple choice questions on my topic</vt:lpstr>
      <vt:lpstr>Resources humans use or harvest from this biome</vt:lpstr>
      <vt:lpstr>Areas colonized in the past</vt:lpstr>
      <vt:lpstr>Visit (my Biome)</vt:lpstr>
      <vt:lpstr>Visiting (my Biome)</vt:lpstr>
      <vt:lpstr>What do people in this region wear?</vt:lpstr>
      <vt:lpstr>3 negative human impacts on (my Biome)</vt:lpstr>
      <vt:lpstr>5 or more multiple choice questions on my topic</vt:lpstr>
      <vt:lpstr>List of all multiple choice questions</vt:lpstr>
      <vt:lpstr>A fun exciting closing slide Maybe pictures of all the members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Biome</dc:title>
  <dc:creator>admin</dc:creator>
  <cp:lastModifiedBy>admin</cp:lastModifiedBy>
  <cp:revision>6</cp:revision>
  <dcterms:created xsi:type="dcterms:W3CDTF">2014-01-16T15:04:45Z</dcterms:created>
  <dcterms:modified xsi:type="dcterms:W3CDTF">2014-01-16T21:05:58Z</dcterms:modified>
</cp:coreProperties>
</file>